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9" r:id="rId50"/>
    <p:sldId id="310" r:id="rId51"/>
    <p:sldId id="304" r:id="rId52"/>
    <p:sldId id="305" r:id="rId53"/>
    <p:sldId id="306" r:id="rId54"/>
    <p:sldId id="307" r:id="rId55"/>
    <p:sldId id="308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22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4E544-5383-46C3-8F70-8A25332C8D2A}" type="datetimeFigureOut">
              <a:rPr lang="en-US" smtClean="0"/>
              <a:t>6/1/2014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9D7F2-52A9-4C04-A90D-130A412A47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4E544-5383-46C3-8F70-8A25332C8D2A}" type="datetimeFigureOut">
              <a:rPr lang="en-US" smtClean="0"/>
              <a:t>6/1/2014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9D7F2-52A9-4C04-A90D-130A412A47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4E544-5383-46C3-8F70-8A25332C8D2A}" type="datetimeFigureOut">
              <a:rPr lang="en-US" smtClean="0"/>
              <a:t>6/1/2014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9D7F2-52A9-4C04-A90D-130A412A47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4E544-5383-46C3-8F70-8A25332C8D2A}" type="datetimeFigureOut">
              <a:rPr lang="en-US" smtClean="0"/>
              <a:t>6/1/2014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9D7F2-52A9-4C04-A90D-130A412A47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4E544-5383-46C3-8F70-8A25332C8D2A}" type="datetimeFigureOut">
              <a:rPr lang="en-US" smtClean="0"/>
              <a:t>6/1/2014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9D7F2-52A9-4C04-A90D-130A412A47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4E544-5383-46C3-8F70-8A25332C8D2A}" type="datetimeFigureOut">
              <a:rPr lang="en-US" smtClean="0"/>
              <a:t>6/1/2014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9D7F2-52A9-4C04-A90D-130A412A47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4E544-5383-46C3-8F70-8A25332C8D2A}" type="datetimeFigureOut">
              <a:rPr lang="en-US" smtClean="0"/>
              <a:t>6/1/2014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9D7F2-52A9-4C04-A90D-130A412A47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4E544-5383-46C3-8F70-8A25332C8D2A}" type="datetimeFigureOut">
              <a:rPr lang="en-US" smtClean="0"/>
              <a:t>6/1/2014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9D7F2-52A9-4C04-A90D-130A412A47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4E544-5383-46C3-8F70-8A25332C8D2A}" type="datetimeFigureOut">
              <a:rPr lang="en-US" smtClean="0"/>
              <a:t>6/1/2014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9D7F2-52A9-4C04-A90D-130A412A47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4E544-5383-46C3-8F70-8A25332C8D2A}" type="datetimeFigureOut">
              <a:rPr lang="en-US" smtClean="0"/>
              <a:t>6/1/2014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9D7F2-52A9-4C04-A90D-130A412A47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4E544-5383-46C3-8F70-8A25332C8D2A}" type="datetimeFigureOut">
              <a:rPr lang="en-US" smtClean="0"/>
              <a:t>6/1/2014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9D7F2-52A9-4C04-A90D-130A412A47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4E544-5383-46C3-8F70-8A25332C8D2A}" type="datetimeFigureOut">
              <a:rPr lang="en-US" smtClean="0"/>
              <a:t>6/1/2014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9D7F2-52A9-4C04-A90D-130A412A474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krishna\Desktop\Programing Service\Outlin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913" y="452438"/>
            <a:ext cx="9020175" cy="59531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krishna\Desktop\Programing Service\wcf_message_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38125" y="228600"/>
            <a:ext cx="9620250" cy="6400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krishna\Desktop\Programing Service\type_untype_message_1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9550" y="271463"/>
            <a:ext cx="9563100" cy="63150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krishna\Desktop\Programing Service\data_contract_1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0500" y="295275"/>
            <a:ext cx="9525000" cy="62674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krishna\Desktop\Programing Service\data_contract_1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0025" y="276225"/>
            <a:ext cx="9544050" cy="63055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krishna\Desktop\Programing Service\data_service_contract_1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5263" y="285750"/>
            <a:ext cx="9534526" cy="6286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krishna\Desktop\Programing Service\data_service_contract_1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5263" y="280988"/>
            <a:ext cx="9534526" cy="62960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krishna\Desktop\Programing Service\data_service_contract_1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5263" y="295275"/>
            <a:ext cx="9534526" cy="62674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krishna\Desktop\Programing Service\implementing_service_1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5263" y="280988"/>
            <a:ext cx="9534526" cy="62960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krishna\Desktop\Programing Service\implementing_service_1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0500" y="280988"/>
            <a:ext cx="9525000" cy="62960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krishna\Desktop\Programing Service\instance_threading_1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5263" y="285750"/>
            <a:ext cx="9534526" cy="6286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krishna\Desktop\Programing Service\WCF_Service_Model_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28600" y="0"/>
            <a:ext cx="9686926" cy="6477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krishna\Desktop\Programing Service\instance_threading_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0025" y="280988"/>
            <a:ext cx="9544050" cy="62960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krishna\Desktop\Programing Service\hosting_1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4788" y="290513"/>
            <a:ext cx="9553576" cy="62769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krishna\Desktop\Programing Service\hosting_2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0500" y="285750"/>
            <a:ext cx="9525000" cy="6286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krishna\Desktop\Programing Service\hosting_2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050" y="290513"/>
            <a:ext cx="9544050" cy="62769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krishna\Desktop\Programing Service\hosting_2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5263" y="285750"/>
            <a:ext cx="9534526" cy="6286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:\Users\krishna\Desktop\Programing Service\configuration_2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0025" y="295275"/>
            <a:ext cx="9544050" cy="62674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:\Users\krishna\Desktop\Programing Service\configuration_2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0500" y="290513"/>
            <a:ext cx="9525000" cy="62769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krishna\Desktop\Programing Service\configuration_2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0025" y="290513"/>
            <a:ext cx="9544050" cy="62769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C:\Users\krishna\Desktop\Programing Service\configuration_2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5263" y="290513"/>
            <a:ext cx="9534526" cy="62769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C:\Users\krishna\Desktop\Programing Service\configuration_2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0025" y="280988"/>
            <a:ext cx="9544050" cy="62960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krishna\Desktop\Programing Service\WCF_Service_Model_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66700" y="200025"/>
            <a:ext cx="9677400" cy="6457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C:\Users\krishna\Desktop\Programing Service\code_configuration_2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0500" y="290513"/>
            <a:ext cx="9525000" cy="62769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C:\Users\krishna\Desktop\Programing Service\define_service_endpoints_2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8576" y="285750"/>
            <a:ext cx="9553576" cy="6286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C:\Users\krishna\Desktop\Programing Service\define_service_endpoints_3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0025" y="276225"/>
            <a:ext cx="9544050" cy="63055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C:\Users\krishna\Desktop\Programing Service\define_service_endpoints_3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0025" y="280988"/>
            <a:ext cx="9544050" cy="62960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C:\Users\krishna\Desktop\Programing Service\wcf_address_3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5263" y="285750"/>
            <a:ext cx="9534526" cy="6286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C:\Users\krishna\Desktop\Programing Service\wcf_bindings_3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0025" y="285750"/>
            <a:ext cx="9544050" cy="6286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C:\Users\krishna\Desktop\Programing Service\wcf_built_in_bindings_3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5263" y="285750"/>
            <a:ext cx="9534526" cy="6286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C:\Users\krishna\Desktop\Programing Service\configuration_bindings_3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0025" y="290513"/>
            <a:ext cx="9544050" cy="62769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C:\Users\krishna\Desktop\Programing Service\configuration_bindings_3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5263" y="280988"/>
            <a:ext cx="9534526" cy="62960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C:\Users\krishna\Desktop\Programing Service\configuration_bindings_3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5263" y="280988"/>
            <a:ext cx="9534526" cy="62960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krishna\Desktop\Programing Service\WCF_Service_Model_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76225" y="204788"/>
            <a:ext cx="9696450" cy="64484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C:\Users\krishna\Desktop\Programing Service\configuration_bindings_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5263" y="280988"/>
            <a:ext cx="9534526" cy="62960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C:\Users\krishna\Desktop\Programing Service\configuration_bindings_3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90513" y="133350"/>
            <a:ext cx="9725026" cy="65913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C:\Users\krishna\Desktop\Programing Service\configuration_bindings_4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57175" y="247650"/>
            <a:ext cx="9658350" cy="6362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C:\Users\krishna\Desktop\Programing Service\configuration_bindings_4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19063" y="209550"/>
            <a:ext cx="9382126" cy="64389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C:\Users\krishna\Desktop\Programing Service\configuration_bindings_4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4788" y="247650"/>
            <a:ext cx="9553576" cy="6362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C:\Users\krishna\Desktop\Programing Service\service_behavior_4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5263" y="280988"/>
            <a:ext cx="9534526" cy="62960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C:\Users\krishna\Desktop\Programing Service\service_behavior_4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5263" y="285750"/>
            <a:ext cx="9534526" cy="6286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1" name="Picture 3" descr="C:\Users\krishna\Desktop\Programing Service\service_behavior_4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0025" y="271463"/>
            <a:ext cx="9544050" cy="63150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C:\Users\krishna\Desktop\Programing Service\service_behavior_4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14313" y="190500"/>
            <a:ext cx="9572626" cy="6477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C:\Users\krishna\Desktop\Programing Service\service_behavior_4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8" y="366713"/>
            <a:ext cx="9115425" cy="61245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krishna\Desktop\Programing Service\WCF_Service_Model_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42888" y="200025"/>
            <a:ext cx="9629776" cy="6457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C:\Users\krishna\Desktop\Programing Service\service_behavior_4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14300" y="204788"/>
            <a:ext cx="9372600" cy="64484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C:\Users\krishna\Desktop\Programing Service\publish_meta_data_4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0500" y="276225"/>
            <a:ext cx="9525000" cy="63055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C:\Users\krishna\Desktop\Programing Service\service_exception_5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85738" y="290513"/>
            <a:ext cx="9515476" cy="62769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C:\Users\krishna\Desktop\Programing Service\service_exception_5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0025" y="295275"/>
            <a:ext cx="9544050" cy="62674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C:\Users\krishna\Desktop\Programing Service\service_exception_5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5263" y="295275"/>
            <a:ext cx="9534526" cy="62674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krishna\Desktop\Programing Service\WCF_Service_Model_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47650" y="214313"/>
            <a:ext cx="9639300" cy="64293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krishna\Desktop\Programing Service\WCF_Service_Model_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52413" y="214313"/>
            <a:ext cx="9648826" cy="64293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krishna\Desktop\Programing Service\WCF_Service_Model_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42888" y="228600"/>
            <a:ext cx="9629776" cy="6400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krishna\Desktop\Programing Service\Programing_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38125" y="247650"/>
            <a:ext cx="9620250" cy="6362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0</Words>
  <Application>Microsoft Office PowerPoint</Application>
  <PresentationFormat>On-screen Show (4:3)</PresentationFormat>
  <Paragraphs>0</Paragraphs>
  <Slides>55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krishna</dc:creator>
  <cp:lastModifiedBy>krishna</cp:lastModifiedBy>
  <cp:revision>26</cp:revision>
  <dcterms:created xsi:type="dcterms:W3CDTF">2014-06-01T05:17:29Z</dcterms:created>
  <dcterms:modified xsi:type="dcterms:W3CDTF">2014-06-01T05:41:27Z</dcterms:modified>
</cp:coreProperties>
</file>